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1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844D77-22B4-3023-3C8B-757BF053B7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DB9A4C5-C9B0-1EBE-4B75-380CE3BABC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C19848-9D53-BC32-2A64-51ACA394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C7EB-E15A-40B7-B6FE-C1967A229B70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34D140-23F9-B882-0A9D-00FD11F40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E3A71E-D930-139E-EC52-6A7FE0410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6135-A61B-4DB1-AF36-C61F0ABD7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622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C950D7-1E69-AD80-F014-A53B06226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0CD1B1F-7D5F-8C72-CBE5-A9F103502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4F5CDA3-3159-4261-9884-17F8A9D01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C7EB-E15A-40B7-B6FE-C1967A229B70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2E994C-8D9D-BCA1-B650-3896CF139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4C0508C-B557-5F1F-1714-A4FEA9D2D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6135-A61B-4DB1-AF36-C61F0ABD7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612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73631D4C-4A3B-CE6E-BE4D-4FDB119381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6FFD3BA-26E9-0C91-AE8B-65D1B8437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2CA8BD-B5A6-A120-21E0-A0FA6874C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C7EB-E15A-40B7-B6FE-C1967A229B70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D1AF009-58B9-C683-BCB1-7C3AC62F5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2550A61-434B-60E5-1144-32D369F3A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6135-A61B-4DB1-AF36-C61F0ABD7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420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C6C677-35FD-C3E9-2FD0-30FEA4AB4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3E19DF-0153-C71F-19BA-DE595C057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7B43FB8-B3E6-EFD5-7093-5904BA1ED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C7EB-E15A-40B7-B6FE-C1967A229B70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BED518-5967-3655-19A7-9CAFA5015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6B02C86-E89A-CC48-D7D1-2CA75ABD7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6135-A61B-4DB1-AF36-C61F0ABD7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289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C6CC95-2EE4-8F47-913F-00BA903EC1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E7DF2B6-3243-C97E-BBE8-59BFBCD67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7198AF-1A15-3DC1-CF4E-B99E8E00C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C7EB-E15A-40B7-B6FE-C1967A229B70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86C90AC-7D87-648C-97CC-F4D779939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127A42B-C1EA-059F-9273-CC3FB371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6135-A61B-4DB1-AF36-C61F0ABD7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1525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E3E821-541C-C640-497D-9E85A2D8C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F84FFE-2201-F59D-5BC1-04F6CC11F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D64F829-579E-6002-0279-3308B8A60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E4A511-A3EA-5B18-C96F-CF7B671F5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C7EB-E15A-40B7-B6FE-C1967A229B70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E6E9CC8-5833-6E4D-94B2-0EDDD9B95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C17DFAD-8D58-075D-5048-10AB66B27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6135-A61B-4DB1-AF36-C61F0ABD7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74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592339-6992-5AE9-117E-94E723D7D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6BFF34A-C1BC-4800-9D25-16F3805C31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0422DF4-E73C-98D9-7DFB-80789D50F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52EC808-68F1-94BA-12A9-D614F2DC39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B6B434D-B055-9585-0D86-C2EB7DD6FC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1F6319E-4540-37D0-ECFB-F3543AEB0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C7EB-E15A-40B7-B6FE-C1967A229B70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DEB75DE7-E7D4-C520-7587-F41BD5810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CC33A8B-44F8-EA0B-08F5-FE61B3C28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6135-A61B-4DB1-AF36-C61F0ABD7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156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78AC985-03A5-5001-9595-B2C5BE550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246631C-3C55-7ED8-A457-CB9867C32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C7EB-E15A-40B7-B6FE-C1967A229B70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20AC2AF-3B37-FD04-4C2B-299CF2BC6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7D3C714-9E88-7562-DF1F-46805E746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6135-A61B-4DB1-AF36-C61F0ABD7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0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F8F5832-092F-C2A4-94D0-2D78707486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C7EB-E15A-40B7-B6FE-C1967A229B70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877E8CE-194A-018B-1780-DA8973207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EA5D5E2-4562-357C-F197-5EB402AF2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6135-A61B-4DB1-AF36-C61F0ABD7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165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9F8DF7A-47E4-15B3-3B38-1CF37EE94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87CFA2-5BE9-DEE8-FF2D-5C8C6FE772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6A009AF-B38A-23A0-97AF-4854B8AE3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516778C-598E-C7AD-26B4-12A6BD4C8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C7EB-E15A-40B7-B6FE-C1967A229B70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61645EC-65D5-8ECA-3831-C750576EF3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D1A89C6-11D4-943D-9312-BA482B3AB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6135-A61B-4DB1-AF36-C61F0ABD7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994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1443E9-8BDD-B3F0-6C1A-69F751D96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2980B8A-2030-9276-3BCF-7E57953AA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4B7D41F-1B24-5D1F-0311-5F182A9FAE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6B1C687-7BB1-D216-1204-18C028064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9C7EB-E15A-40B7-B6FE-C1967A229B70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ABE53EA-D337-51BF-4AB1-19D2E0FCD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D67097F-6DD3-8A8F-F1FB-EB1E620AD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76135-A61B-4DB1-AF36-C61F0ABD7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835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23E6F93-AEE7-7DBF-8119-83F07EF08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28C7C0F-6E80-F5D3-D366-8B8521E17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1D2369-1472-D118-1A75-C874BD0342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D9C7EB-E15A-40B7-B6FE-C1967A229B70}" type="datetimeFigureOut">
              <a:rPr lang="it-IT" smtClean="0"/>
              <a:t>28/05/2024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C1F366-B612-F713-6122-2ACBD14874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D5AF5CF-9827-6376-B4CC-33E03EEB1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776135-A61B-4DB1-AF36-C61F0ABD73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291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85262E9D-2992-B28D-5D3E-9A4ADD2091C8}"/>
              </a:ext>
            </a:extLst>
          </p:cNvPr>
          <p:cNvSpPr/>
          <p:nvPr/>
        </p:nvSpPr>
        <p:spPr>
          <a:xfrm>
            <a:off x="4139921" y="1014884"/>
            <a:ext cx="3989195" cy="1446962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200" dirty="0">
                <a:solidFill>
                  <a:schemeClr val="tx1"/>
                </a:solidFill>
              </a:rPr>
              <a:t>AMET S.p.A.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1F384ECA-DD88-49DA-AE40-E8280064E1A9}"/>
              </a:ext>
            </a:extLst>
          </p:cNvPr>
          <p:cNvSpPr/>
          <p:nvPr/>
        </p:nvSpPr>
        <p:spPr>
          <a:xfrm>
            <a:off x="4131549" y="4242076"/>
            <a:ext cx="3989195" cy="1446962"/>
          </a:xfrm>
          <a:prstGeom prst="roundRect">
            <a:avLst/>
          </a:prstGeom>
          <a:solidFill>
            <a:schemeClr val="tx2">
              <a:lumMod val="25000"/>
              <a:lumOff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STP</a:t>
            </a:r>
            <a:r>
              <a:rPr lang="it-IT" sz="1800" dirty="0">
                <a:solidFill>
                  <a:schemeClr val="tx1"/>
                </a:solidFill>
              </a:rPr>
              <a:t> S.p.A.</a:t>
            </a:r>
            <a:endParaRPr lang="it-IT" dirty="0"/>
          </a:p>
        </p:txBody>
      </p:sp>
      <p:cxnSp>
        <p:nvCxnSpPr>
          <p:cNvPr id="8" name="Connettore 2 7">
            <a:extLst>
              <a:ext uri="{FF2B5EF4-FFF2-40B4-BE49-F238E27FC236}">
                <a16:creationId xmlns:a16="http://schemas.microsoft.com/office/drawing/2014/main" id="{A303B503-352C-DD09-B25F-614270B90984}"/>
              </a:ext>
            </a:extLst>
          </p:cNvPr>
          <p:cNvCxnSpPr>
            <a:stCxn id="4" idx="2"/>
            <a:endCxn id="6" idx="0"/>
          </p:cNvCxnSpPr>
          <p:nvPr/>
        </p:nvCxnSpPr>
        <p:spPr>
          <a:xfrm flipH="1">
            <a:off x="6126147" y="2461846"/>
            <a:ext cx="8372" cy="1780230"/>
          </a:xfrm>
          <a:prstGeom prst="straightConnector1">
            <a:avLst/>
          </a:prstGeom>
          <a:ln w="28575"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id="{7F7860D5-D76A-4FF9-0529-F6C1D21F5E2F}"/>
              </a:ext>
            </a:extLst>
          </p:cNvPr>
          <p:cNvSpPr/>
          <p:nvPr/>
        </p:nvSpPr>
        <p:spPr>
          <a:xfrm>
            <a:off x="5315577" y="2805162"/>
            <a:ext cx="1629510" cy="91440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chemeClr val="tx1"/>
                </a:solidFill>
              </a:rPr>
              <a:t>44 %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1898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Carmine Massimo Lamanna</dc:creator>
  <cp:lastModifiedBy>Carmine Massimo Lamanna</cp:lastModifiedBy>
  <cp:revision>1</cp:revision>
  <dcterms:created xsi:type="dcterms:W3CDTF">2024-05-28T20:53:35Z</dcterms:created>
  <dcterms:modified xsi:type="dcterms:W3CDTF">2024-05-28T21:02:10Z</dcterms:modified>
</cp:coreProperties>
</file>